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C04"/>
    <a:srgbClr val="FEE398"/>
    <a:srgbClr val="FDD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7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1C1DB-F61E-475E-84E7-BF63F0A7C256}" type="datetimeFigureOut">
              <a:rPr lang="en-US" smtClean="0"/>
              <a:pPr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5D1F-26D0-4A04-8EB0-4CB9BA0615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1C1DB-F61E-475E-84E7-BF63F0A7C256}" type="datetimeFigureOut">
              <a:rPr lang="en-US" smtClean="0"/>
              <a:pPr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5D1F-26D0-4A04-8EB0-4CB9BA0615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1C1DB-F61E-475E-84E7-BF63F0A7C256}" type="datetimeFigureOut">
              <a:rPr lang="en-US" smtClean="0"/>
              <a:pPr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5D1F-26D0-4A04-8EB0-4CB9BA0615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1C1DB-F61E-475E-84E7-BF63F0A7C256}" type="datetimeFigureOut">
              <a:rPr lang="en-US" smtClean="0"/>
              <a:pPr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5D1F-26D0-4A04-8EB0-4CB9BA0615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1C1DB-F61E-475E-84E7-BF63F0A7C256}" type="datetimeFigureOut">
              <a:rPr lang="en-US" smtClean="0"/>
              <a:pPr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5D1F-26D0-4A04-8EB0-4CB9BA0615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1C1DB-F61E-475E-84E7-BF63F0A7C256}" type="datetimeFigureOut">
              <a:rPr lang="en-US" smtClean="0"/>
              <a:pPr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5D1F-26D0-4A04-8EB0-4CB9BA0615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1C1DB-F61E-475E-84E7-BF63F0A7C256}" type="datetimeFigureOut">
              <a:rPr lang="en-US" smtClean="0"/>
              <a:pPr/>
              <a:t>4/26/2012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5D1F-26D0-4A04-8EB0-4CB9BA0615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1C1DB-F61E-475E-84E7-BF63F0A7C256}" type="datetimeFigureOut">
              <a:rPr lang="en-US" smtClean="0"/>
              <a:pPr/>
              <a:t>4/26/2012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5D1F-26D0-4A04-8EB0-4CB9BA0615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1C1DB-F61E-475E-84E7-BF63F0A7C256}" type="datetimeFigureOut">
              <a:rPr lang="en-US" smtClean="0"/>
              <a:pPr/>
              <a:t>4/26/2012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5D1F-26D0-4A04-8EB0-4CB9BA0615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1C1DB-F61E-475E-84E7-BF63F0A7C256}" type="datetimeFigureOut">
              <a:rPr lang="en-US" smtClean="0"/>
              <a:pPr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5D1F-26D0-4A04-8EB0-4CB9BA0615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1C1DB-F61E-475E-84E7-BF63F0A7C256}" type="datetimeFigureOut">
              <a:rPr lang="en-US" smtClean="0"/>
              <a:pPr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5D1F-26D0-4A04-8EB0-4CB9BA0615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EE398"/>
            </a:gs>
            <a:gs pos="70000">
              <a:srgbClr val="FFFC04"/>
            </a:gs>
            <a:gs pos="100000">
              <a:srgbClr val="FDDF0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1C1DB-F61E-475E-84E7-BF63F0A7C256}" type="datetimeFigureOut">
              <a:rPr lang="en-US" smtClean="0"/>
              <a:pPr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65D1F-26D0-4A04-8EB0-4CB9BA0615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hyperlink" Target="http://fog.ccsf.cc.ca.us/~creitan/clark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quia.com/rr/181595.html" TargetMode="External"/><Relationship Id="rId5" Type="http://schemas.openxmlformats.org/officeDocument/2006/relationships/image" Target="../media/image2.jpeg"/><Relationship Id="rId4" Type="http://schemas.openxmlformats.org/officeDocument/2006/relationships/hyperlink" Target="http://www.faculty.virginia.edu/ajmlevine/grammar/verbs_allpcimpf_multi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>
                <a:latin typeface="Kristen ITC" pitchFamily="66" charset="0"/>
              </a:rPr>
              <a:t>Words and expressions that indicate how often an event occurred can help you choose between the passé </a:t>
            </a:r>
            <a:r>
              <a:rPr lang="en-US" sz="3600" dirty="0" err="1" smtClean="0">
                <a:latin typeface="Kristen ITC" pitchFamily="66" charset="0"/>
              </a:rPr>
              <a:t>composé</a:t>
            </a:r>
            <a:r>
              <a:rPr lang="en-US" sz="3600" dirty="0" smtClean="0">
                <a:latin typeface="Kristen ITC" pitchFamily="66" charset="0"/>
              </a:rPr>
              <a:t> and the </a:t>
            </a:r>
            <a:r>
              <a:rPr lang="en-US" sz="3600" dirty="0" err="1" smtClean="0">
                <a:latin typeface="Kristen ITC" pitchFamily="66" charset="0"/>
              </a:rPr>
              <a:t>imparfait</a:t>
            </a:r>
            <a:r>
              <a:rPr lang="en-US" sz="3600" dirty="0" smtClean="0">
                <a:latin typeface="Kristen ITC" pitchFamily="66" charset="0"/>
              </a:rPr>
              <a:t>.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2590800"/>
            <a:ext cx="2438400" cy="70788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toujours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200" y="4572000"/>
            <a:ext cx="2438400" cy="70788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souvent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3733800"/>
            <a:ext cx="3429000" cy="70788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tous les étés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133600"/>
            <a:ext cx="3429000" cy="70788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tous les soirs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5943600"/>
            <a:ext cx="2286000" cy="707886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une fois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6600" y="2667000"/>
            <a:ext cx="1600200" cy="707886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hier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67200" y="5943600"/>
            <a:ext cx="4648200" cy="70788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normalement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4724400"/>
            <a:ext cx="4495800" cy="707886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vendredi dernier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81600" y="3276600"/>
            <a:ext cx="3505200" cy="707886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l’été dernier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4370" y="1143000"/>
            <a:ext cx="2438400" cy="70788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toujours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4850" y="1985010"/>
            <a:ext cx="2438400" cy="70788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souvent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4166682"/>
            <a:ext cx="3429000" cy="70788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pendant que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2872769"/>
            <a:ext cx="3429000" cy="1077218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tous les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soirs, étés, etc</a:t>
            </a:r>
            <a:r>
              <a:rPr lang="fr-FR" sz="3200" dirty="0">
                <a:solidFill>
                  <a:schemeClr val="bg1"/>
                </a:solidFill>
                <a:latin typeface="Kristen ITC" pitchFamily="66" charset="0"/>
              </a:rPr>
              <a:t>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0" y="3657600"/>
            <a:ext cx="2286000" cy="584775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une fois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5105400"/>
            <a:ext cx="3581400" cy="70788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tout le temps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0" y="1143000"/>
            <a:ext cx="1600200" cy="584775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hier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9600" y="2819400"/>
            <a:ext cx="4495800" cy="584775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vendredi dernier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81600" y="1981200"/>
            <a:ext cx="3505200" cy="584775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l’été dernier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152400"/>
            <a:ext cx="3429000" cy="70788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imparfait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152400"/>
            <a:ext cx="4495800" cy="707886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passé composé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39690" y="4520625"/>
            <a:ext cx="3512820" cy="584775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un jour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6019800"/>
            <a:ext cx="3581400" cy="70788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normalement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3890" y="5410200"/>
            <a:ext cx="4495800" cy="1077218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soudainement / </a:t>
            </a:r>
            <a:b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</a:b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tout d’un coup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152400"/>
            <a:ext cx="8686800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Travaillons à choisir PC ou Imparfait! 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074" name="Picture 2" descr="http://3.bp.blogspot.com/_UZImdYAiry8/TMpGW0urgOI/AAAAAAAAU20/4eESzW6Q9iw/s1600/superman_clipar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429000"/>
            <a:ext cx="2514600" cy="2887340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  <p:pic>
        <p:nvPicPr>
          <p:cNvPr id="5" name="Picture 4" descr="http://www.faculty.virginia.edu/ajmlevine/images/horace4.jpg">
            <a:hlinkClick r:id="rId4"/>
          </p:cNvPr>
          <p:cNvPicPr/>
          <p:nvPr/>
        </p:nvPicPr>
        <p:blipFill>
          <a:blip r:embed="rId5" cstate="print"/>
          <a:srcRect l="10157" r="9372"/>
          <a:stretch>
            <a:fillRect/>
          </a:stretch>
        </p:blipFill>
        <p:spPr bwMode="auto">
          <a:xfrm>
            <a:off x="5715000" y="3429000"/>
            <a:ext cx="2609850" cy="2895600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026" name="Picture 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 l="2344" t="32292" r="50000" b="42708"/>
          <a:stretch>
            <a:fillRect/>
          </a:stretch>
        </p:blipFill>
        <p:spPr bwMode="auto">
          <a:xfrm>
            <a:off x="2133600" y="1219200"/>
            <a:ext cx="4648200" cy="1828800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75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23</cp:revision>
  <dcterms:created xsi:type="dcterms:W3CDTF">2011-03-16T10:40:24Z</dcterms:created>
  <dcterms:modified xsi:type="dcterms:W3CDTF">2012-04-26T11:34:23Z</dcterms:modified>
</cp:coreProperties>
</file>